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0" r:id="rId6"/>
    <p:sldId id="271" r:id="rId7"/>
    <p:sldId id="272" r:id="rId8"/>
    <p:sldId id="273" r:id="rId9"/>
    <p:sldId id="274" r:id="rId10"/>
  </p:sldIdLst>
  <p:sldSz cx="12188825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>
      <p:cViewPr>
        <p:scale>
          <a:sx n="75" d="100"/>
          <a:sy n="75" d="100"/>
        </p:scale>
        <p:origin x="1456" y="89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26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729A2F-661C-40DA-BE5E-78584C012B62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7ACE28-1D46-4BF7-9EED-FE9F49A16D4F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B91549-43BF-425A-AF25-75262019208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0388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061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3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821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189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Olhando para o céu azul e para as nuvens cercado por edifícios com paredes de vidro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EA495-1377-4081-8487-A57E79A0FC0A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0" name="Espaço reservado para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pPr rtl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F12AA-B048-43CA-9E51-FA29B05E9B92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93E30C-ECE6-470F-B84C-8D301EC93CCD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9554C-0547-4F55-B571-992B97991C6E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9D48C-0D4C-443D-A248-8EE31D8AD969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Espaço reservado para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pPr rtl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739E27-4C45-4096-9E66-F78222CFB392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7C313-CC12-4443-B073-2550DE31C7AB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Espaço reservado para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664782-8B13-4035-A71F-096C989206C1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30266D-5730-45DE-B4B8-CCD39AE68920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818E1C-A9B2-4DCB-8218-B89214494B9E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09E6B-0B76-4410-9689-637C01D8537F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0D96394-F5B7-4FCD-912B-4B16AE8884DB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3F31473-23EB-4724-8B59-FE6D21D89FA4}" type="slidenum">
              <a:rPr lang="pt-BR" smtClean="0"/>
              <a:pPr rtl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3297" y="5411651"/>
            <a:ext cx="4438228" cy="762000"/>
          </a:xfrm>
        </p:spPr>
        <p:txBody>
          <a:bodyPr rtlCol="0">
            <a:normAutofit fontScale="92500" lnSpcReduction="20000"/>
          </a:bodyPr>
          <a:lstStyle/>
          <a:p>
            <a:pPr algn="r"/>
            <a:r>
              <a:rPr lang="pt-BR" sz="2000" dirty="0"/>
              <a:t>“A luz do sol é o melhor dos desinfetantes”</a:t>
            </a: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(Louis D. </a:t>
            </a:r>
            <a:r>
              <a:rPr lang="pt-BR" sz="2000" dirty="0" err="1"/>
              <a:t>Brandeis</a:t>
            </a:r>
            <a:r>
              <a:rPr lang="pt-BR" sz="2000" dirty="0"/>
              <a:t>)</a:t>
            </a:r>
          </a:p>
        </p:txBody>
      </p:sp>
      <p:pic>
        <p:nvPicPr>
          <p:cNvPr id="1026" name="Picture 2" descr="https://raw.githubusercontent.com/SampaSoft/Branding/master/Asset%201.png?token=AIhMjEW-SdJ6sESyhl9bnUrcXcnoQe_nks5bL40-wA%3D%3D">
            <a:extLst>
              <a:ext uri="{FF2B5EF4-FFF2-40B4-BE49-F238E27FC236}">
                <a16:creationId xmlns:a16="http://schemas.microsoft.com/office/drawing/2014/main" id="{FF9B2387-9ECD-49CD-8D1B-42CDDF991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713511"/>
            <a:ext cx="31051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7186" y="41922"/>
            <a:ext cx="10971372" cy="626260"/>
          </a:xfrm>
        </p:spPr>
        <p:txBody>
          <a:bodyPr rtlCol="0"/>
          <a:lstStyle/>
          <a:p>
            <a:r>
              <a:rPr lang="pt-BR" dirty="0"/>
              <a:t>Combater a corrupção antes dela acontecer, como?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549796" y="668182"/>
            <a:ext cx="10287000" cy="1231032"/>
          </a:xfrm>
        </p:spPr>
        <p:txBody>
          <a:bodyPr rtlCol="0"/>
          <a:lstStyle/>
          <a:p>
            <a:pPr rtl="0"/>
            <a:r>
              <a:rPr lang="pt-BR" b="1" dirty="0"/>
              <a:t>Dados disponíveis após acontecer</a:t>
            </a:r>
          </a:p>
          <a:p>
            <a:pPr rtl="0"/>
            <a:r>
              <a:rPr lang="pt-BR" b="1" dirty="0"/>
              <a:t>45% das instituições públicas ignoraram as solicitações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EFECAC-F8BE-4F31-B5A2-9A60A4834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19" y="1899214"/>
            <a:ext cx="925391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32BF557-D458-4311-9204-B8348CFA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51496"/>
            <a:ext cx="92964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ampaSoft - Google Chrome 17_06_2018 09_42_48">
            <a:hlinkClick r:id="" action="ppaction://media"/>
            <a:extLst>
              <a:ext uri="{FF2B5EF4-FFF2-40B4-BE49-F238E27FC236}">
                <a16:creationId xmlns:a16="http://schemas.microsoft.com/office/drawing/2014/main" id="{AB3F34A4-D2A3-4EA2-A053-190B1F8FE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08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tsApp Video 2018-06-17 at 09.17.22">
            <a:hlinkClick r:id="" action="ppaction://media"/>
            <a:extLst>
              <a:ext uri="{FF2B5EF4-FFF2-40B4-BE49-F238E27FC236}">
                <a16:creationId xmlns:a16="http://schemas.microsoft.com/office/drawing/2014/main" id="{2063B4CD-3E21-4220-9904-69FB896A20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8188" y="7234"/>
            <a:ext cx="3856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F03150-94A0-6A4C-86D4-8C1A66D53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241" r="746" b="8084"/>
          <a:stretch/>
        </p:blipFill>
        <p:spPr>
          <a:xfrm>
            <a:off x="-170284" y="0"/>
            <a:ext cx="1235910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B6C3F3-688A-FE4C-974B-7A43F7887D6B}"/>
              </a:ext>
            </a:extLst>
          </p:cNvPr>
          <p:cNvSpPr/>
          <p:nvPr/>
        </p:nvSpPr>
        <p:spPr>
          <a:xfrm>
            <a:off x="426834" y="1772816"/>
            <a:ext cx="2592288" cy="4176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142DC-D51D-4C45-9C44-4D4DCF4D7C1C}"/>
              </a:ext>
            </a:extLst>
          </p:cNvPr>
          <p:cNvSpPr/>
          <p:nvPr/>
        </p:nvSpPr>
        <p:spPr>
          <a:xfrm>
            <a:off x="3300136" y="1772816"/>
            <a:ext cx="2592288" cy="4176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DD434-F60A-4E4A-B384-0FA146E253FA}"/>
              </a:ext>
            </a:extLst>
          </p:cNvPr>
          <p:cNvSpPr/>
          <p:nvPr/>
        </p:nvSpPr>
        <p:spPr>
          <a:xfrm>
            <a:off x="6173438" y="1772816"/>
            <a:ext cx="2592288" cy="4176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F595F-E564-E24F-84CB-6DAB375F936D}"/>
              </a:ext>
            </a:extLst>
          </p:cNvPr>
          <p:cNvSpPr/>
          <p:nvPr/>
        </p:nvSpPr>
        <p:spPr>
          <a:xfrm>
            <a:off x="9046740" y="1772816"/>
            <a:ext cx="2592288" cy="4176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DBE110-BEE9-324B-B95F-27797D6708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0" r="1375" b="20601"/>
          <a:stretch/>
        </p:blipFill>
        <p:spPr>
          <a:xfrm>
            <a:off x="534846" y="2066834"/>
            <a:ext cx="2376264" cy="25142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CB77BF-9BC4-3243-88C8-8A98E8E814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6" r="507" b="14600"/>
          <a:stretch/>
        </p:blipFill>
        <p:spPr>
          <a:xfrm>
            <a:off x="3437342" y="2066834"/>
            <a:ext cx="2337230" cy="2520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756EE1-1065-E44F-AAE4-4035DB5747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1" t="11877" r="38238" b="60720"/>
          <a:stretch/>
        </p:blipFill>
        <p:spPr>
          <a:xfrm>
            <a:off x="6300967" y="2063865"/>
            <a:ext cx="2337230" cy="25172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CDA1FA-EEFF-AF4B-B194-F49A4C9EE6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 r="3179" b="3094"/>
          <a:stretch/>
        </p:blipFill>
        <p:spPr>
          <a:xfrm>
            <a:off x="9162825" y="2063865"/>
            <a:ext cx="2360117" cy="25172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8AED5C-A1CE-1542-9D98-D521CE501481}"/>
              </a:ext>
            </a:extLst>
          </p:cNvPr>
          <p:cNvSpPr txBox="1"/>
          <p:nvPr/>
        </p:nvSpPr>
        <p:spPr>
          <a:xfrm>
            <a:off x="596358" y="4835433"/>
            <a:ext cx="2253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Montserrat" pitchFamily="2" charset="77"/>
              </a:rPr>
              <a:t>Jéssica</a:t>
            </a:r>
            <a:r>
              <a:rPr lang="en-US" sz="2000" b="1" dirty="0">
                <a:latin typeface="Montserrat" pitchFamily="2" charset="77"/>
              </a:rPr>
              <a:t> Campos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4EE23-B755-C740-9954-8A4741BB1C9A}"/>
              </a:ext>
            </a:extLst>
          </p:cNvPr>
          <p:cNvSpPr txBox="1"/>
          <p:nvPr/>
        </p:nvSpPr>
        <p:spPr>
          <a:xfrm>
            <a:off x="1052431" y="5235543"/>
            <a:ext cx="134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" pitchFamily="2" charset="77"/>
              </a:rPr>
              <a:t>Negócios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8A64A6-304D-8241-8F6A-15524E7866B9}"/>
              </a:ext>
            </a:extLst>
          </p:cNvPr>
          <p:cNvSpPr txBox="1"/>
          <p:nvPr/>
        </p:nvSpPr>
        <p:spPr>
          <a:xfrm>
            <a:off x="3702263" y="4835433"/>
            <a:ext cx="1806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ontserrat" pitchFamily="2" charset="77"/>
              </a:rPr>
              <a:t>Camila Doki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8F3685-002B-1248-87A3-299D583B10CE}"/>
              </a:ext>
            </a:extLst>
          </p:cNvPr>
          <p:cNvSpPr txBox="1"/>
          <p:nvPr/>
        </p:nvSpPr>
        <p:spPr>
          <a:xfrm>
            <a:off x="3818564" y="5235543"/>
            <a:ext cx="157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Design/Dev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80ECB0-187C-E846-8045-46030661343A}"/>
              </a:ext>
            </a:extLst>
          </p:cNvPr>
          <p:cNvSpPr txBox="1"/>
          <p:nvPr/>
        </p:nvSpPr>
        <p:spPr>
          <a:xfrm>
            <a:off x="6629737" y="4835433"/>
            <a:ext cx="1679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ontserrat" pitchFamily="2" charset="77"/>
              </a:rPr>
              <a:t>Carlos Doki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683E4E-CE63-1A42-B9EA-268065BF447A}"/>
              </a:ext>
            </a:extLst>
          </p:cNvPr>
          <p:cNvSpPr txBox="1"/>
          <p:nvPr/>
        </p:nvSpPr>
        <p:spPr>
          <a:xfrm>
            <a:off x="7145805" y="5219908"/>
            <a:ext cx="61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Dev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274DC-6594-E544-912E-9424BB028159}"/>
              </a:ext>
            </a:extLst>
          </p:cNvPr>
          <p:cNvSpPr txBox="1"/>
          <p:nvPr/>
        </p:nvSpPr>
        <p:spPr>
          <a:xfrm>
            <a:off x="9196156" y="4835433"/>
            <a:ext cx="2379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ontserrat" pitchFamily="2" charset="77"/>
              </a:rPr>
              <a:t>Marcelo Barbosa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27E523-55FD-A64A-B06C-BAC49BA2EC44}"/>
              </a:ext>
            </a:extLst>
          </p:cNvPr>
          <p:cNvSpPr txBox="1"/>
          <p:nvPr/>
        </p:nvSpPr>
        <p:spPr>
          <a:xfrm>
            <a:off x="10065246" y="5212485"/>
            <a:ext cx="64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Dev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9530A7-E25E-814A-B5E2-F271D088FCA8}"/>
              </a:ext>
            </a:extLst>
          </p:cNvPr>
          <p:cNvSpPr txBox="1"/>
          <p:nvPr/>
        </p:nvSpPr>
        <p:spPr>
          <a:xfrm>
            <a:off x="376794" y="404664"/>
            <a:ext cx="10988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err="1">
                <a:solidFill>
                  <a:schemeClr val="bg1"/>
                </a:solidFill>
              </a:rPr>
              <a:t>Nossa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Equipe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9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5299_TF02801084" id="{4CB71A04-FC7F-4E23-B265-31458BDFEB09}" vid="{A2736EB8-80C8-4152-B4F4-57D7616B9B8E}"/>
    </a:ext>
  </a:extLst>
</a:theme>
</file>

<file path=ppt/theme/theme2.xml><?xml version="1.0" encoding="utf-8"?>
<a:theme xmlns:a="http://schemas.openxmlformats.org/drawingml/2006/main" name="Tema do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AACE6D-8EB6-447A-8DFD-C2C0C52916AC}">
  <ds:schemaRefs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a4f35948-e619-41b3-aa29-22878b09cfd2"/>
    <ds:schemaRef ds:uri="http://schemas.microsoft.com/office/2006/documentManagement/types"/>
    <ds:schemaRef ds:uri="40262f94-9f35-4ac3-9a90-690165a166b7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marketing e negócios de cubo de vidro (widescreen)</Template>
  <TotalTime>65</TotalTime>
  <Words>53</Words>
  <Application>Microsoft Macintosh PowerPoint</Application>
  <PresentationFormat>Custom</PresentationFormat>
  <Paragraphs>18</Paragraphs>
  <Slides>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Corbel</vt:lpstr>
      <vt:lpstr>Montserrat</vt:lpstr>
      <vt:lpstr>Marketing 16x9</vt:lpstr>
      <vt:lpstr>PowerPoint Presentation</vt:lpstr>
      <vt:lpstr>Combater a corrupção antes dela acontecer, como?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Adriano Barbosa Junior</dc:creator>
  <cp:lastModifiedBy>Camila Doki</cp:lastModifiedBy>
  <cp:revision>6</cp:revision>
  <dcterms:created xsi:type="dcterms:W3CDTF">2018-06-17T12:21:42Z</dcterms:created>
  <dcterms:modified xsi:type="dcterms:W3CDTF">2018-06-17T13:32:40Z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